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4F5B2-3B5B-45F2-A879-A9E062CD3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AB6CEB-1F10-4713-BA6F-5088E5032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3A5A39-703F-4D52-A9DB-149B3CE7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073D-0786-46DE-8924-F43B3F8CC83E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7EC373-4F8F-4FC6-BCAA-34436827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C75779-3AC8-4068-BA4E-9ACF2CA8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77B0D-0475-4E63-B9B4-933AF677A0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528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F4FD6A-CA4D-4C94-A9CD-3149B1101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EF1F9F-E35C-4B75-899E-C79EED0B9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2F26E3-04EB-41AC-99FF-EC74219E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073D-0786-46DE-8924-F43B3F8CC83E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106EB8-5420-472E-AD35-D25A0A06A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96B371-2850-4918-A2F2-BDB4067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77B0D-0475-4E63-B9B4-933AF677A0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321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CD511FE-ECAC-4303-8CC9-2D042CE1D9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D41CC1-4FDF-4B54-BB19-7B07C379C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8411B7-446F-4C65-8B52-64B062D93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073D-0786-46DE-8924-F43B3F8CC83E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4FD45E-DD77-4DC7-B27C-54DD43529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5D0519-9D9C-4B1C-B15A-B14DE7DF9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77B0D-0475-4E63-B9B4-933AF677A0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702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E2AD9-8952-4B14-979A-3E0EC5B8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240E72-B4DA-442F-98B7-E7FF9F826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BA0D7B-F055-4F28-8669-09422EC1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073D-0786-46DE-8924-F43B3F8CC83E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C7FE72-D0FA-4CEE-9804-FA7034A6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ECCCFF-65C1-4F04-B75E-96C2745C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77B0D-0475-4E63-B9B4-933AF677A0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40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D0815-74B7-49B0-88C6-3D5580C7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37775A-A86B-4658-8D57-AE49905FB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9A660D-EFB0-4802-8F11-6DEA9413D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073D-0786-46DE-8924-F43B3F8CC83E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63700B-8EE9-43D6-8FC2-16A434609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73A1BC-41B6-4E9A-BD35-24DD1B9DA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77B0D-0475-4E63-B9B4-933AF677A0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458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4F37D-2E46-4EDD-9316-FEFF5932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0C9E1D-CF18-41A0-8D82-69B49916AF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261317-F6DA-4278-8B71-7D392C073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ED34FC-97D1-43F5-BB48-2C51FD67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073D-0786-46DE-8924-F43B3F8CC83E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1BBA30-C71B-4462-A405-D7C31F0E1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D3ACA0-5299-4143-ABBC-22DF7FCD0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77B0D-0475-4E63-B9B4-933AF677A0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6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94674-5850-425A-BB30-19C8C2DF1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FDC9EC-E5C6-4168-AACD-22A179373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782794-A9CE-4488-9632-27223E8D5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B1E973-0395-40E5-BED5-050D95D491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B163B74-2B0D-45EA-AA04-7FAE9395BF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AD10004-CD1C-4CF2-A0F1-30034F3D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073D-0786-46DE-8924-F43B3F8CC83E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0710BD-A006-4D8E-B875-FA27F28B4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36A2B5-71AB-4580-937D-FDADF237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77B0D-0475-4E63-B9B4-933AF677A0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93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CA629-CA86-4532-A514-EC9D1D15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0F78BF-620A-4C25-86AC-BC944CF39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073D-0786-46DE-8924-F43B3F8CC83E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A597B8A-2515-4933-86BC-1939C8391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A27388-18BA-49C6-8E82-9451F355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77B0D-0475-4E63-B9B4-933AF677A0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196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FC8AB6-34BF-493F-B5EA-EC212500C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073D-0786-46DE-8924-F43B3F8CC83E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1601CF-3FB8-4064-8F46-85098C417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E560E7-7158-4F75-8D74-A0F0A3DD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77B0D-0475-4E63-B9B4-933AF677A0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61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BF65F-229E-4D8B-899A-24CBB7A3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047719-F660-48DE-A639-F7CB81EB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AF27E6-DAE8-44F0-BCCF-74AFB974C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97AC24-5DBC-4A93-8AEE-5449FBAF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073D-0786-46DE-8924-F43B3F8CC83E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FB8FDF-63D6-49E0-858E-82DB87F06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EFC930-ECA6-454A-8873-3385C970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77B0D-0475-4E63-B9B4-933AF677A0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05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FD7D5-4085-48D2-90B3-3E274FAC7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587D4E-0C78-4265-8035-2210DFF6CB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95F34E-AE2E-40C9-B292-3583472A2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95FA34-1569-49C6-842E-B28A87DDB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073D-0786-46DE-8924-F43B3F8CC83E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112277-122B-4870-AD1A-4A621124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36F93C-5C98-47CC-9EBF-D25A6FAC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77B0D-0475-4E63-B9B4-933AF677A0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625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CB2187B-40C1-47E7-9067-B68922710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C930F2-68FF-4292-8FE2-53D8DDAF8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29002A-91B3-4F86-9C4A-2653A9279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E073D-0786-46DE-8924-F43B3F8CC83E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A8307C-BE44-4E4C-8FFB-41D9E39DA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92F8C5-ACA4-4A15-8610-259175F66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77B0D-0475-4E63-B9B4-933AF677A0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129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5F4B89-2403-4422-8A79-2036C8FF90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609E8B-0E0A-4854-A8F6-5E5223880D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66DFBD-D533-4285-92D5-735B77B2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4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F7D8DC-77E5-47F7-8026-25E5298E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857259-7E4E-43EB-BE1E-5228AAB51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167F22-8F1E-49D2-B09A-72A289A2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49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E738C-11ED-4542-AAE9-064F7C143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39CA8B-139A-4B41-920B-C39412C27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3B0A6F-BE96-434F-974B-3F6A72F4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35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6A3CC1-4E8B-4649-B894-DFAF41C0B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AC835A-EE9D-435A-BFCB-2C4FDF9A9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11CBC2-BB54-4A1E-B573-24EBD33A4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33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E3779-DB40-4827-AF3A-C020661B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31BF35-9AD9-461F-8D27-310B6C69A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277453-C18D-4A4B-8878-955A8B51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56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50EA1-AE49-49B2-AC48-A70D5C2A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9460EA-CFFF-4729-83C5-4CC2CD6B6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AC390A-723F-411E-83A4-9290F2C6C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80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ACDF8D-E8EA-4233-A733-4D2F79F71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8BB65-C603-4FC7-9D01-A8C4F7B82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5AE836-8AB9-457D-8267-F0CB16ED8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93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05007-1A24-4A52-B9D7-7BEC7C44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88B3F-5096-489E-A119-C30131D96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26A05E-63AD-4DFD-A909-365B85EEF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89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5ACDC-74FE-4CE3-8613-14D11E07B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BB6500-F487-4EC4-95A1-E4C60D7F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E061B0-0DE3-4411-A111-19BC93CA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1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7FF46-7E00-4B46-9F57-697F6337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76851E-7497-4DB7-8A19-4431E788F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6C0415-8CA1-495B-B6C6-02F22FFBF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5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F75070-E541-4383-9FBA-804E5466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D9E9A1-A90C-430B-8BC2-8E3A146AC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8D6BAF-D1DA-4A91-924C-7FDA516E2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86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EADB3-3CEE-459C-95A6-BE0C83795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7C7176-541A-4C45-B47F-FEA6BB51C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6831A5-EA45-4798-B9DF-BCB212E9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28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1A5BC0-9F66-482D-83CA-5A2915E31F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561CE2-2DD1-40AE-B07B-A383BE9D9F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6B912F-0133-497F-A4FF-87EFA644B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8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DDDE9-C7CD-4B7C-841A-CBDBCC95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9AD667-D2DE-42AF-A0DC-511F51D1F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6F51AB-083F-473F-AD65-256ECDEBE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03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E88B6-991D-4FF1-8B81-444629F5F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D7BF9-5623-4813-A8C4-2722292C0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11CB1B-AD2E-4EED-9263-B4602AA90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08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宽屏</PresentationFormat>
  <Paragraphs>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HP</dc:creator>
  <cp:lastModifiedBy>HP</cp:lastModifiedBy>
  <cp:revision>2</cp:revision>
  <dcterms:created xsi:type="dcterms:W3CDTF">2020-05-13T22:02:13Z</dcterms:created>
  <dcterms:modified xsi:type="dcterms:W3CDTF">2020-05-13T22:06:51Z</dcterms:modified>
</cp:coreProperties>
</file>